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eo Martinjak" initials="MM" lastIdx="1" clrIdx="0">
    <p:extLst>
      <p:ext uri="{19B8F6BF-5375-455C-9EA6-DF929625EA0E}">
        <p15:presenceInfo xmlns:p15="http://schemas.microsoft.com/office/powerpoint/2012/main" userId="53055797f26c4f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2F6CFD-B14D-4629-B285-E6659E9BC0B8}" v="4497" dt="2021-07-13T18:14:04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5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8866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089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805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45393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624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684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47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98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48991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93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74897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27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80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58794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73884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5406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38CC7-2E5F-41F4-95E7-3AF3FAC30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Projekt - Kino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EA652-67AE-4BE1-9C63-1324D9130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2764819" cy="1320802"/>
          </a:xfrm>
        </p:spPr>
        <p:txBody>
          <a:bodyPr>
            <a:normAutofit lnSpcReduction="10000"/>
          </a:bodyPr>
          <a:lstStyle/>
          <a:p>
            <a:r>
              <a:rPr lang="hr-HR" dirty="0"/>
              <a:t>Matija </a:t>
            </a:r>
            <a:r>
              <a:rPr lang="hr-HR" dirty="0" err="1"/>
              <a:t>Fabek</a:t>
            </a:r>
            <a:endParaRPr lang="hr-HR" dirty="0"/>
          </a:p>
          <a:p>
            <a:r>
              <a:rPr lang="hr-HR" dirty="0"/>
              <a:t>Helena </a:t>
            </a:r>
            <a:r>
              <a:rPr lang="hr-HR" dirty="0" err="1"/>
              <a:t>Marciuš</a:t>
            </a:r>
            <a:endParaRPr lang="hr-HR" dirty="0"/>
          </a:p>
          <a:p>
            <a:r>
              <a:rPr lang="hr-HR" dirty="0"/>
              <a:t>Mateo Martinjak</a:t>
            </a:r>
          </a:p>
        </p:txBody>
      </p:sp>
    </p:spTree>
    <p:extLst>
      <p:ext uri="{BB962C8B-B14F-4D97-AF65-F5344CB8AC3E}">
        <p14:creationId xmlns:p14="http://schemas.microsoft.com/office/powerpoint/2010/main" val="2699336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A7E8-D73C-4212-9297-036A6EE1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Zaposlenik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1CE22E-288B-41D1-B31F-C26D483B3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773" y="2557463"/>
            <a:ext cx="9072453" cy="3317875"/>
          </a:xfrm>
        </p:spPr>
      </p:pic>
    </p:spTree>
    <p:extLst>
      <p:ext uri="{BB962C8B-B14F-4D97-AF65-F5344CB8AC3E}">
        <p14:creationId xmlns:p14="http://schemas.microsoft.com/office/powerpoint/2010/main" val="203325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D4C6-4EFC-47E7-85F6-E304C756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Uvid u pojedine rezervacije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483E75-8B99-451B-B289-6E9AE17EB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016" y="2557463"/>
            <a:ext cx="6795968" cy="3317875"/>
          </a:xfrm>
        </p:spPr>
      </p:pic>
    </p:spTree>
    <p:extLst>
      <p:ext uri="{BB962C8B-B14F-4D97-AF65-F5344CB8AC3E}">
        <p14:creationId xmlns:p14="http://schemas.microsoft.com/office/powerpoint/2010/main" val="205781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3299-BE0F-4EAC-916B-C1C24923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Opcija dodavanja novog filma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CFD44-0E98-4210-BB37-4153950CB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831" y="2557463"/>
            <a:ext cx="5132337" cy="3317875"/>
          </a:xfrm>
        </p:spPr>
      </p:pic>
    </p:spTree>
    <p:extLst>
      <p:ext uri="{BB962C8B-B14F-4D97-AF65-F5344CB8AC3E}">
        <p14:creationId xmlns:p14="http://schemas.microsoft.com/office/powerpoint/2010/main" val="965158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4553-2A73-4E3E-AFA1-F1F03FDB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Opcija dodavanja novih projekcija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AD270F-54F5-4660-B672-3780517D5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993"/>
            <a:ext cx="5191498" cy="3317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4B37A-B701-44EB-BEF4-6CF8EB5C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901" y="2583352"/>
            <a:ext cx="4608448" cy="322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2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B3D76-20CD-4793-9151-7651084E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Administrator – pregled zaposlenika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15DAD4-A6C8-4F03-AF49-B89BBB5DB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668"/>
          <a:stretch/>
        </p:blipFill>
        <p:spPr>
          <a:xfrm>
            <a:off x="1125720" y="2557993"/>
            <a:ext cx="5727567" cy="3317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2760D-E72C-4CEF-8338-23C6B4531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68" y="3472595"/>
            <a:ext cx="4248932" cy="21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05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BFE671A-80E5-4983-A9D8-0E24C8FCD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1757" y="1051622"/>
            <a:ext cx="6815669" cy="1515533"/>
          </a:xfrm>
        </p:spPr>
        <p:txBody>
          <a:bodyPr/>
          <a:lstStyle/>
          <a:p>
            <a:r>
              <a:rPr lang="hr-HR" dirty="0"/>
              <a:t>4. Baza podataka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00FFB-9D95-4C48-AD7B-43BFE52B0180}"/>
              </a:ext>
            </a:extLst>
          </p:cNvPr>
          <p:cNvSpPr txBox="1">
            <a:spLocks/>
          </p:cNvSpPr>
          <p:nvPr/>
        </p:nvSpPr>
        <p:spPr>
          <a:xfrm>
            <a:off x="2701372" y="3088894"/>
            <a:ext cx="7027090" cy="32405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hr-HR" dirty="0"/>
          </a:p>
          <a:p>
            <a:pPr algn="ctr"/>
            <a:r>
              <a:rPr lang="hr-HR" dirty="0">
                <a:ea typeface="+mn-lt"/>
                <a:cs typeface="+mn-lt"/>
              </a:rPr>
              <a:t>Za spremanje podataka koristili smo </a:t>
            </a:r>
            <a:r>
              <a:rPr lang="hr-HR" dirty="0" err="1">
                <a:ea typeface="+mn-lt"/>
                <a:cs typeface="+mn-lt"/>
              </a:rPr>
              <a:t>phpMyAdmin</a:t>
            </a:r>
            <a:r>
              <a:rPr lang="hr-HR" dirty="0">
                <a:ea typeface="+mn-lt"/>
                <a:cs typeface="+mn-lt"/>
              </a:rPr>
              <a:t> i bazu </a:t>
            </a:r>
            <a:r>
              <a:rPr lang="hr-HR" dirty="0" err="1">
                <a:ea typeface="+mn-lt"/>
                <a:cs typeface="+mn-lt"/>
              </a:rPr>
              <a:t>marcius</a:t>
            </a:r>
            <a:endParaRPr lang="en-US" dirty="0" err="1">
              <a:ea typeface="+mn-lt"/>
              <a:cs typeface="+mn-lt"/>
            </a:endParaRPr>
          </a:p>
          <a:p>
            <a:pPr lvl="1">
              <a:buSzPct val="114999"/>
            </a:pPr>
            <a:r>
              <a:rPr lang="hr-HR" dirty="0"/>
              <a:t>Tablice koje smo koristili su: </a:t>
            </a:r>
            <a:r>
              <a:rPr lang="hr-HR" dirty="0" err="1"/>
              <a:t>admin</a:t>
            </a:r>
            <a:r>
              <a:rPr lang="hr-HR" dirty="0"/>
              <a:t>, </a:t>
            </a:r>
            <a:r>
              <a:rPr lang="hr-HR" dirty="0" err="1"/>
              <a:t>employee</a:t>
            </a:r>
            <a:r>
              <a:rPr lang="hr-HR" dirty="0"/>
              <a:t>, korisnik, prikaz, rezervacija, sjedalo, dvorane i film</a:t>
            </a:r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99190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55BCE3E-CDCB-4BE2-A18E-A55904BB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Tablice korisnik, </a:t>
            </a:r>
            <a:r>
              <a:rPr lang="hr-HR" dirty="0" err="1"/>
              <a:t>employee</a:t>
            </a:r>
            <a:r>
              <a:rPr lang="hr-HR" dirty="0"/>
              <a:t> i </a:t>
            </a:r>
            <a:r>
              <a:rPr lang="hr-HR" dirty="0" err="1"/>
              <a:t>admin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D28E454-5BB3-4889-9299-FBE1584DE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Ove tri tablice koristili smo kako bi u bazi bilježili podatke o svim registriranim korisnicima, radnicima i </a:t>
            </a:r>
            <a:r>
              <a:rPr lang="hr-HR" dirty="0" err="1"/>
              <a:t>adminima</a:t>
            </a:r>
          </a:p>
          <a:p>
            <a:pPr>
              <a:buSzPct val="114999"/>
            </a:pPr>
            <a:r>
              <a:rPr lang="hr-HR" dirty="0"/>
              <a:t>One su dosta slične po strukturi, sve tri imaju </a:t>
            </a:r>
            <a:r>
              <a:rPr lang="hr-HR" dirty="0" err="1"/>
              <a:t>columne</a:t>
            </a:r>
            <a:r>
              <a:rPr lang="hr-HR" dirty="0"/>
              <a:t> </a:t>
            </a:r>
            <a:r>
              <a:rPr lang="hr-HR" dirty="0" err="1"/>
              <a:t>id</a:t>
            </a:r>
            <a:r>
              <a:rPr lang="hr-HR" dirty="0"/>
              <a:t>, ime korisnika/radnika/</a:t>
            </a:r>
            <a:r>
              <a:rPr lang="hr-HR" dirty="0" err="1"/>
              <a:t>admina</a:t>
            </a:r>
            <a:r>
              <a:rPr lang="hr-HR" dirty="0"/>
              <a:t>, njihov email te </a:t>
            </a:r>
            <a:r>
              <a:rPr lang="hr-HR" dirty="0" err="1"/>
              <a:t>password_hash</a:t>
            </a:r>
            <a:r>
              <a:rPr lang="hr-HR" dirty="0"/>
              <a:t> koji smo koristili kako ne bi direktno spremali password u bazu, a njega smo generirali sa standardnim generatorom koji smo koristili na predavanjima</a:t>
            </a:r>
          </a:p>
        </p:txBody>
      </p:sp>
    </p:spTree>
    <p:extLst>
      <p:ext uri="{BB962C8B-B14F-4D97-AF65-F5344CB8AC3E}">
        <p14:creationId xmlns:p14="http://schemas.microsoft.com/office/powerpoint/2010/main" val="384993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A8BBEC1-5ACE-4922-B987-40D36E03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Tablice film, rezervacija i dvorane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9591237-D9FA-42BF-B1D7-1762FCE50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Ove tri tablice smo napravili kako bi vodili podatke o svim filmovima koje imamo, svim rezervacijama sjedala za posebnu projekciju te popis svih dvorana koje neko kino sadrži</a:t>
            </a:r>
          </a:p>
          <a:p>
            <a:pPr>
              <a:buSzPct val="114999"/>
            </a:pPr>
            <a:r>
              <a:rPr lang="hr-HR" dirty="0"/>
              <a:t>Tablica dvorane ima </a:t>
            </a:r>
            <a:r>
              <a:rPr lang="hr-HR" dirty="0" err="1"/>
              <a:t>columne</a:t>
            </a:r>
            <a:r>
              <a:rPr lang="hr-HR" dirty="0"/>
              <a:t> </a:t>
            </a:r>
            <a:r>
              <a:rPr lang="hr-HR" dirty="0" err="1"/>
              <a:t>id</a:t>
            </a:r>
            <a:r>
              <a:rPr lang="hr-HR" dirty="0"/>
              <a:t>, </a:t>
            </a:r>
            <a:r>
              <a:rPr lang="hr-HR" dirty="0" err="1"/>
              <a:t>velicina</a:t>
            </a:r>
            <a:r>
              <a:rPr lang="hr-HR" dirty="0"/>
              <a:t> dvorane koja može biti srednja, mala ili velika, </a:t>
            </a:r>
            <a:r>
              <a:rPr lang="hr-HR" dirty="0" err="1"/>
              <a:t>broj_redova</a:t>
            </a:r>
            <a:r>
              <a:rPr lang="hr-HR" dirty="0"/>
              <a:t> i </a:t>
            </a:r>
            <a:r>
              <a:rPr lang="hr-HR" dirty="0" err="1"/>
              <a:t>broj_sjedala_po_redu</a:t>
            </a:r>
            <a:endParaRPr lang="hr-HR" dirty="0"/>
          </a:p>
          <a:p>
            <a:pPr>
              <a:buSzPct val="114999"/>
            </a:pPr>
            <a:r>
              <a:rPr lang="hr-HR" dirty="0"/>
              <a:t>Tablica filmovi sadrži </a:t>
            </a:r>
            <a:r>
              <a:rPr lang="hr-HR" dirty="0" err="1"/>
              <a:t>columne</a:t>
            </a:r>
            <a:r>
              <a:rPr lang="hr-HR" dirty="0"/>
              <a:t> </a:t>
            </a:r>
            <a:r>
              <a:rPr lang="hr-HR" dirty="0" err="1"/>
              <a:t>id</a:t>
            </a:r>
            <a:r>
              <a:rPr lang="hr-HR" dirty="0"/>
              <a:t> i ime koje predstavlja ime nekog filma</a:t>
            </a:r>
          </a:p>
          <a:p>
            <a:pPr>
              <a:buSzPct val="114999"/>
            </a:pPr>
            <a:r>
              <a:rPr lang="hr-HR" dirty="0"/>
              <a:t>Tablica rezervacija ima </a:t>
            </a:r>
            <a:r>
              <a:rPr lang="hr-HR" dirty="0" err="1"/>
              <a:t>columne</a:t>
            </a:r>
            <a:r>
              <a:rPr lang="hr-HR" dirty="0"/>
              <a:t> </a:t>
            </a:r>
            <a:r>
              <a:rPr lang="hr-HR" dirty="0" err="1"/>
              <a:t>id</a:t>
            </a:r>
            <a:r>
              <a:rPr lang="hr-HR" dirty="0"/>
              <a:t>, </a:t>
            </a:r>
            <a:r>
              <a:rPr lang="hr-HR" dirty="0" err="1"/>
              <a:t>user_id</a:t>
            </a:r>
            <a:r>
              <a:rPr lang="hr-HR" dirty="0"/>
              <a:t>, </a:t>
            </a:r>
            <a:r>
              <a:rPr lang="hr-HR" dirty="0" err="1"/>
              <a:t>prikaz_id</a:t>
            </a:r>
            <a:r>
              <a:rPr lang="hr-HR" dirty="0"/>
              <a:t> i kupljeno koji prikazuju </a:t>
            </a:r>
            <a:r>
              <a:rPr lang="hr-HR" dirty="0" err="1"/>
              <a:t>id</a:t>
            </a:r>
            <a:r>
              <a:rPr lang="hr-HR" dirty="0"/>
              <a:t> korisnika koji je rezervirao (kupio ili još nije) kartu za određenu projekciju odnosno prikaz filma</a:t>
            </a:r>
          </a:p>
        </p:txBody>
      </p:sp>
    </p:spTree>
    <p:extLst>
      <p:ext uri="{BB962C8B-B14F-4D97-AF65-F5344CB8AC3E}">
        <p14:creationId xmlns:p14="http://schemas.microsoft.com/office/powerpoint/2010/main" val="3468566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A94B130-3D0E-4F02-910D-726D2FA1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Tablice sjedalo i prikaz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3629A3-F304-4568-958A-00D46DD74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Tablica sjedalo ima popis svih rezerviranih sjedala, jedinstveno je određena stupcima red i </a:t>
            </a:r>
            <a:r>
              <a:rPr lang="hr-HR" dirty="0" err="1"/>
              <a:t>broj_u_redu</a:t>
            </a:r>
            <a:r>
              <a:rPr lang="hr-HR" dirty="0"/>
              <a:t> koji predstavljaju red u dvorani u broj sjedala u tom redu</a:t>
            </a:r>
          </a:p>
          <a:p>
            <a:pPr>
              <a:buSzPct val="114999"/>
            </a:pPr>
            <a:r>
              <a:rPr lang="hr-HR" dirty="0"/>
              <a:t>Tablica prikaz predstavlja projekciju nekog filma u određenoj dvorani</a:t>
            </a:r>
          </a:p>
          <a:p>
            <a:pPr>
              <a:buSzPct val="114999"/>
            </a:pPr>
            <a:r>
              <a:rPr lang="hr-HR" dirty="0"/>
              <a:t>Ima stupce </a:t>
            </a:r>
            <a:r>
              <a:rPr lang="hr-HR" dirty="0" err="1"/>
              <a:t>id</a:t>
            </a:r>
            <a:r>
              <a:rPr lang="hr-HR" dirty="0"/>
              <a:t>, </a:t>
            </a:r>
            <a:r>
              <a:rPr lang="hr-HR" dirty="0" err="1"/>
              <a:t>film_id</a:t>
            </a:r>
            <a:r>
              <a:rPr lang="hr-HR" dirty="0"/>
              <a:t>, </a:t>
            </a:r>
            <a:r>
              <a:rPr lang="hr-HR" dirty="0" err="1"/>
              <a:t>dvorana_id</a:t>
            </a:r>
            <a:r>
              <a:rPr lang="hr-HR" dirty="0"/>
              <a:t>, </a:t>
            </a:r>
            <a:r>
              <a:rPr lang="hr-HR" dirty="0" err="1"/>
              <a:t>red_br_prikazivanja</a:t>
            </a:r>
            <a:r>
              <a:rPr lang="hr-HR" dirty="0"/>
              <a:t> i </a:t>
            </a:r>
            <a:r>
              <a:rPr lang="hr-HR" dirty="0" err="1"/>
              <a:t>vrijeme_prikaza</a:t>
            </a:r>
            <a:r>
              <a:rPr lang="hr-HR" dirty="0"/>
              <a:t> gdje </a:t>
            </a:r>
            <a:r>
              <a:rPr lang="hr-HR" dirty="0" err="1"/>
              <a:t>red_br_prikazivanja</a:t>
            </a:r>
            <a:r>
              <a:rPr lang="hr-HR" dirty="0"/>
              <a:t> predstavlja redni broj prema kojem se prikazuje taj film,  a </a:t>
            </a:r>
            <a:r>
              <a:rPr lang="hr-HR" dirty="0" err="1"/>
              <a:t>vrijeme_prikaza</a:t>
            </a:r>
            <a:r>
              <a:rPr lang="hr-HR" dirty="0"/>
              <a:t> vrijeme kad se taj film prikazuje, </a:t>
            </a:r>
            <a:r>
              <a:rPr lang="hr-HR" dirty="0" err="1"/>
              <a:t>npr</a:t>
            </a:r>
            <a:r>
              <a:rPr lang="hr-HR" dirty="0"/>
              <a:t> 14.7.2021.  u 16 sati</a:t>
            </a:r>
          </a:p>
        </p:txBody>
      </p:sp>
    </p:spTree>
    <p:extLst>
      <p:ext uri="{BB962C8B-B14F-4D97-AF65-F5344CB8AC3E}">
        <p14:creationId xmlns:p14="http://schemas.microsoft.com/office/powerpoint/2010/main" val="3780376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3FB9E99-8976-4A33-8F1E-90DB8775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5. Kontroleri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FCC2F30-DB95-4701-BFCC-DDF742B95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Od kontrolera smo koristili tri kontrolera, za svakog tipa korisnika po jedan, znači </a:t>
            </a:r>
            <a:r>
              <a:rPr lang="hr-HR" dirty="0" err="1"/>
              <a:t>userController</a:t>
            </a:r>
            <a:r>
              <a:rPr lang="hr-HR" dirty="0"/>
              <a:t>, </a:t>
            </a:r>
            <a:r>
              <a:rPr lang="hr-HR" dirty="0" err="1"/>
              <a:t>adminController</a:t>
            </a:r>
            <a:r>
              <a:rPr lang="hr-HR" dirty="0"/>
              <a:t>, </a:t>
            </a:r>
            <a:r>
              <a:rPr lang="hr-HR" dirty="0" err="1"/>
              <a:t>employeeController</a:t>
            </a:r>
            <a:r>
              <a:rPr lang="hr-HR" dirty="0"/>
              <a:t> te još jedan najbitniji </a:t>
            </a:r>
            <a:r>
              <a:rPr lang="hr-HR" dirty="0" err="1"/>
              <a:t>startController</a:t>
            </a:r>
            <a:r>
              <a:rPr lang="hr-HR" dirty="0"/>
              <a:t> u koji se na samom početku dohvaća i koji rješava samo </a:t>
            </a:r>
            <a:r>
              <a:rPr lang="hr-HR" dirty="0" err="1"/>
              <a:t>ulogiravanje</a:t>
            </a:r>
            <a:r>
              <a:rPr lang="hr-HR" dirty="0"/>
              <a:t> odnosno registraciju korisnika</a:t>
            </a:r>
          </a:p>
          <a:p>
            <a:pPr>
              <a:buSzPct val="114999"/>
            </a:pPr>
            <a:r>
              <a:rPr lang="hr-HR" dirty="0" err="1"/>
              <a:t>UserController</a:t>
            </a:r>
            <a:r>
              <a:rPr lang="hr-HR" dirty="0"/>
              <a:t>, </a:t>
            </a:r>
            <a:r>
              <a:rPr lang="hr-HR" dirty="0" err="1"/>
              <a:t>adminController</a:t>
            </a:r>
            <a:r>
              <a:rPr lang="hr-HR" dirty="0"/>
              <a:t> i </a:t>
            </a:r>
            <a:r>
              <a:rPr lang="hr-HR" dirty="0" err="1"/>
              <a:t>employeeController</a:t>
            </a:r>
            <a:r>
              <a:rPr lang="hr-HR" dirty="0"/>
              <a:t> nam služe kako bi odvojili sve akcije koje mogu koristiti obični korisnik, radnik te onda </a:t>
            </a:r>
            <a:r>
              <a:rPr lang="hr-HR" dirty="0" err="1"/>
              <a:t>admin</a:t>
            </a:r>
            <a:r>
              <a:rPr lang="hr-HR" dirty="0"/>
              <a:t> koji ima najveću 'moć' u aplikaciji</a:t>
            </a:r>
          </a:p>
        </p:txBody>
      </p:sp>
    </p:spTree>
    <p:extLst>
      <p:ext uri="{BB962C8B-B14F-4D97-AF65-F5344CB8AC3E}">
        <p14:creationId xmlns:p14="http://schemas.microsoft.com/office/powerpoint/2010/main" val="217263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B016-4C27-4552-9F30-3FA42915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Korištene tehnologije i alati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4AF42-CCB2-4A51-BF8D-16DC02666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800599" cy="1303867"/>
          </a:xfrm>
        </p:spPr>
        <p:txBody>
          <a:bodyPr/>
          <a:lstStyle/>
          <a:p>
            <a:pPr marL="0" indent="0">
              <a:buNone/>
            </a:pPr>
            <a:r>
              <a:rPr lang="hr-HR" dirty="0" err="1"/>
              <a:t>Backend</a:t>
            </a:r>
            <a:r>
              <a:rPr lang="hr-HR" dirty="0"/>
              <a:t> </a:t>
            </a:r>
          </a:p>
          <a:p>
            <a:r>
              <a:rPr lang="hr-HR" dirty="0"/>
              <a:t>PHP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A23D99-3FB2-4272-8FC8-56A80CAC20DD}"/>
              </a:ext>
            </a:extLst>
          </p:cNvPr>
          <p:cNvSpPr txBox="1">
            <a:spLocks/>
          </p:cNvSpPr>
          <p:nvPr/>
        </p:nvSpPr>
        <p:spPr>
          <a:xfrm>
            <a:off x="6094428" y="2556932"/>
            <a:ext cx="4800599" cy="32405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dirty="0" err="1"/>
              <a:t>Frontend</a:t>
            </a:r>
            <a:r>
              <a:rPr lang="hr-HR" dirty="0"/>
              <a:t> </a:t>
            </a:r>
          </a:p>
          <a:p>
            <a:r>
              <a:rPr lang="hr-HR" dirty="0"/>
              <a:t>HTML &amp; CSS</a:t>
            </a:r>
          </a:p>
          <a:p>
            <a:pPr>
              <a:buSzPct val="114999"/>
            </a:pPr>
            <a:r>
              <a:rPr lang="hr-HR" dirty="0" err="1"/>
              <a:t>Bootstrap</a:t>
            </a:r>
          </a:p>
          <a:p>
            <a:r>
              <a:rPr lang="hr-HR" dirty="0"/>
              <a:t>JS</a:t>
            </a:r>
          </a:p>
          <a:p>
            <a:pPr lvl="1"/>
            <a:r>
              <a:rPr lang="hr-HR" dirty="0"/>
              <a:t>AJAX upiti</a:t>
            </a:r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54A685-7C63-4CD0-AC41-A536B6ABA144}"/>
              </a:ext>
            </a:extLst>
          </p:cNvPr>
          <p:cNvSpPr txBox="1">
            <a:spLocks/>
          </p:cNvSpPr>
          <p:nvPr/>
        </p:nvSpPr>
        <p:spPr>
          <a:xfrm>
            <a:off x="1295401" y="4637988"/>
            <a:ext cx="4800599" cy="12378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r-HR" dirty="0"/>
              <a:t>Dodatne biblioteke: Kalendar</a:t>
            </a:r>
          </a:p>
          <a:p>
            <a:r>
              <a:rPr lang="hr-HR" dirty="0"/>
              <a:t>Codepen.io (</a:t>
            </a:r>
            <a:r>
              <a:rPr lang="hr-HR" sz="1800" dirty="0">
                <a:latin typeface="Agency FB" panose="020B0503020202020204" pitchFamily="34" charset="0"/>
                <a:cs typeface="Aharoni" panose="020B0604020202020204" pitchFamily="2" charset="-79"/>
              </a:rPr>
              <a:t>MIT)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37867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B87DF38-4D54-40E6-9D5B-4B8F17FB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6. Servisi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1623BCA-5430-48BE-91B3-2798F04D2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Od servisa smo koristili </a:t>
            </a:r>
            <a:r>
              <a:rPr lang="hr-HR" dirty="0" err="1"/>
              <a:t>userService</a:t>
            </a:r>
            <a:r>
              <a:rPr lang="hr-HR" dirty="0"/>
              <a:t> i </a:t>
            </a:r>
            <a:r>
              <a:rPr lang="hr-HR" dirty="0" err="1"/>
              <a:t>cinemaService</a:t>
            </a:r>
          </a:p>
          <a:p>
            <a:pPr>
              <a:buSzPct val="114999"/>
            </a:pPr>
            <a:r>
              <a:rPr lang="hr-HR" dirty="0" err="1"/>
              <a:t>UserService</a:t>
            </a:r>
            <a:r>
              <a:rPr lang="hr-HR" dirty="0"/>
              <a:t> je korišten za </a:t>
            </a:r>
            <a:r>
              <a:rPr lang="hr-HR" dirty="0" err="1"/>
              <a:t>ulogiravanje</a:t>
            </a:r>
            <a:r>
              <a:rPr lang="hr-HR" dirty="0"/>
              <a:t> korisnika, radnika i </a:t>
            </a:r>
            <a:r>
              <a:rPr lang="hr-HR" dirty="0" err="1"/>
              <a:t>admina</a:t>
            </a:r>
            <a:r>
              <a:rPr lang="hr-HR" dirty="0"/>
              <a:t> u aplikaciju te registraciju korisnika</a:t>
            </a:r>
          </a:p>
          <a:p>
            <a:pPr>
              <a:buSzPct val="114999"/>
            </a:pPr>
            <a:r>
              <a:rPr lang="hr-HR" dirty="0" err="1"/>
              <a:t>CinemaService</a:t>
            </a:r>
            <a:r>
              <a:rPr lang="hr-HR" dirty="0"/>
              <a:t> je korišten za praktički sve ostalo kao na primjer za dohvat svih filmova, dohvat filmova po njegovom nazivu, dohvat svih filmova koje je neki korisnik rezervirao i tako dalje</a:t>
            </a:r>
          </a:p>
        </p:txBody>
      </p:sp>
    </p:spTree>
    <p:extLst>
      <p:ext uri="{BB962C8B-B14F-4D97-AF65-F5344CB8AC3E}">
        <p14:creationId xmlns:p14="http://schemas.microsoft.com/office/powerpoint/2010/main" val="545705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D824230-DF8C-433D-8B28-87C667375D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KRAJ</a:t>
            </a:r>
          </a:p>
        </p:txBody>
      </p:sp>
    </p:spTree>
    <p:extLst>
      <p:ext uri="{BB962C8B-B14F-4D97-AF65-F5344CB8AC3E}">
        <p14:creationId xmlns:p14="http://schemas.microsoft.com/office/powerpoint/2010/main" val="273763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FA28-67F6-4E1F-A884-E3217964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Ideja </a:t>
            </a:r>
          </a:p>
        </p:txBody>
      </p:sp>
      <p:pic>
        <p:nvPicPr>
          <p:cNvPr id="5" name="Content Placeholder 4" descr="Scene board in red background">
            <a:extLst>
              <a:ext uri="{FF2B5EF4-FFF2-40B4-BE49-F238E27FC236}">
                <a16:creationId xmlns:a16="http://schemas.microsoft.com/office/drawing/2014/main" id="{29DFD66B-A112-4164-A430-902155D8A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57993"/>
            <a:ext cx="4976457" cy="3317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7A66F-89D2-49B2-A8BF-CE5C5FC0237E}"/>
              </a:ext>
            </a:extLst>
          </p:cNvPr>
          <p:cNvSpPr txBox="1"/>
          <p:nvPr/>
        </p:nvSpPr>
        <p:spPr>
          <a:xfrm>
            <a:off x="6702357" y="2821020"/>
            <a:ext cx="41245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Korisnici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Rezerviraju karte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Imaju uvid u prošle rezervacije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Imaju uvid u filmove/projekcije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Zaposlenici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Mogu mijenjati projekcije i dodavati filmove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Administratori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Mogu dodavati radnike</a:t>
            </a:r>
          </a:p>
          <a:p>
            <a:pPr lvl="1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4173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9042-20DF-4171-9317-9F6060AA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Prijava za 3 razine korisnika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05A596-2EAE-4977-8B97-FDEFDD58E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696971"/>
            <a:ext cx="9601200" cy="3038859"/>
          </a:xfrm>
        </p:spPr>
      </p:pic>
    </p:spTree>
    <p:extLst>
      <p:ext uri="{BB962C8B-B14F-4D97-AF65-F5344CB8AC3E}">
        <p14:creationId xmlns:p14="http://schemas.microsoft.com/office/powerpoint/2010/main" val="167868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631-7CC3-48CF-B238-D5D3237D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Korisnik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A944-B8F7-462C-A9CF-134A8FBFD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4664"/>
            <a:ext cx="2829127" cy="3321204"/>
          </a:xfrm>
        </p:spPr>
        <p:txBody>
          <a:bodyPr>
            <a:normAutofit/>
          </a:bodyPr>
          <a:lstStyle/>
          <a:p>
            <a:endParaRPr lang="hr-HR" dirty="0"/>
          </a:p>
          <a:p>
            <a:r>
              <a:rPr lang="hr-HR" dirty="0"/>
              <a:t>Imaju uvid u filmove/projekcije</a:t>
            </a:r>
          </a:p>
          <a:p>
            <a:r>
              <a:rPr lang="hr-HR" dirty="0"/>
              <a:t>Rezerviraju karte</a:t>
            </a:r>
          </a:p>
          <a:p>
            <a:r>
              <a:rPr lang="hr-HR" dirty="0"/>
              <a:t>Imaju uvid u prošle rezervacije</a:t>
            </a:r>
          </a:p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9C75C-52A4-492B-818D-1D07CA50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540" y="2817232"/>
            <a:ext cx="6814128" cy="30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5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1565-1BC9-42EA-A5E2-87C64D560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Uvid u filmove i projekcije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473BD1-C6FA-4B2F-878D-66EA69D12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941" y="2557993"/>
            <a:ext cx="4421015" cy="35579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9A8A7-6D04-470B-BCEC-5E3512C1D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148" y="2557993"/>
            <a:ext cx="5008655" cy="35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1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7A12-3829-4B28-84AF-40BDAF23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Rezervacija sjedala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E36D2E-6032-4C24-AB58-C92D23DB6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13" t="19671" r="25867" b="27848"/>
          <a:stretch/>
        </p:blipFill>
        <p:spPr>
          <a:xfrm>
            <a:off x="4845376" y="2607915"/>
            <a:ext cx="6349155" cy="34825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8787F-6E9B-4B38-8C1A-D67197C6AC59}"/>
              </a:ext>
            </a:extLst>
          </p:cNvPr>
          <p:cNvSpPr txBox="1"/>
          <p:nvPr/>
        </p:nvSpPr>
        <p:spPr>
          <a:xfrm>
            <a:off x="1206631" y="3026004"/>
            <a:ext cx="33747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Obavljene unutar SQL transakcija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Provjera zauzetih sjedala preko </a:t>
            </a:r>
            <a:r>
              <a:rPr lang="hr-HR" dirty="0" err="1"/>
              <a:t>AJAXa</a:t>
            </a:r>
            <a:endParaRPr lang="hr-HR" dirty="0"/>
          </a:p>
          <a:p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Prilikom uspješne rezervacije, generira se jedinstveni ID rezervacije koji služi korisniku kao garancija </a:t>
            </a:r>
          </a:p>
        </p:txBody>
      </p:sp>
    </p:spTree>
    <p:extLst>
      <p:ext uri="{BB962C8B-B14F-4D97-AF65-F5344CB8AC3E}">
        <p14:creationId xmlns:p14="http://schemas.microsoft.com/office/powerpoint/2010/main" val="2919343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0A4D-B159-48C7-958F-581BC534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Uspješna rezervacija sjedala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C5A66D-75ED-4799-9453-E6358C749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985" y="2557993"/>
            <a:ext cx="3882619" cy="3317875"/>
          </a:xfrm>
        </p:spPr>
      </p:pic>
    </p:spTree>
    <p:extLst>
      <p:ext uri="{BB962C8B-B14F-4D97-AF65-F5344CB8AC3E}">
        <p14:creationId xmlns:p14="http://schemas.microsoft.com/office/powerpoint/2010/main" val="158971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874F-8EEE-45AD-AFDE-52BFB77F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Uvid u prošle rezervacije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86BC97-A42B-4FBB-A07C-3D76DC4AB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4352" y="2519756"/>
            <a:ext cx="5903295" cy="3608543"/>
          </a:xfrm>
        </p:spPr>
      </p:pic>
    </p:spTree>
    <p:extLst>
      <p:ext uri="{BB962C8B-B14F-4D97-AF65-F5344CB8AC3E}">
        <p14:creationId xmlns:p14="http://schemas.microsoft.com/office/powerpoint/2010/main" val="9091178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</TotalTime>
  <Words>584</Words>
  <Application>Microsoft Office PowerPoint</Application>
  <PresentationFormat>Widescreen</PresentationFormat>
  <Paragraphs>72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Agency FB</vt:lpstr>
      <vt:lpstr>Arial</vt:lpstr>
      <vt:lpstr>Garamond</vt:lpstr>
      <vt:lpstr>Organic</vt:lpstr>
      <vt:lpstr>Projekt - Kino</vt:lpstr>
      <vt:lpstr>Korištene tehnologije i alati</vt:lpstr>
      <vt:lpstr>Ideja </vt:lpstr>
      <vt:lpstr>Prijava za 3 razine korisnika</vt:lpstr>
      <vt:lpstr>1. Korisnik </vt:lpstr>
      <vt:lpstr>Uvid u filmove i projekcije</vt:lpstr>
      <vt:lpstr>Rezervacija sjedala</vt:lpstr>
      <vt:lpstr>Uspješna rezervacija sjedala</vt:lpstr>
      <vt:lpstr>Uvid u prošle rezervacije</vt:lpstr>
      <vt:lpstr>2. Zaposlenik</vt:lpstr>
      <vt:lpstr>Uvid u pojedine rezervacije</vt:lpstr>
      <vt:lpstr>Opcija dodavanja novog filma</vt:lpstr>
      <vt:lpstr>Opcija dodavanja novih projekcija</vt:lpstr>
      <vt:lpstr>3. Administrator – pregled zaposlenika</vt:lpstr>
      <vt:lpstr>4. Baza podataka</vt:lpstr>
      <vt:lpstr>Tablice korisnik, employee i admin</vt:lpstr>
      <vt:lpstr>Tablice film, rezervacija i dvorane</vt:lpstr>
      <vt:lpstr>Tablice sjedalo i prikaz</vt:lpstr>
      <vt:lpstr>5. Kontroleri</vt:lpstr>
      <vt:lpstr>6. Servisi</vt:lpstr>
      <vt:lpstr>KRAJ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- Kino</dc:title>
  <dc:creator>Mateo Martinjak</dc:creator>
  <cp:lastModifiedBy>Mateo Martinjak</cp:lastModifiedBy>
  <cp:revision>205</cp:revision>
  <cp:lastPrinted>2021-07-13T18:20:08Z</cp:lastPrinted>
  <dcterms:created xsi:type="dcterms:W3CDTF">2021-07-13T13:14:58Z</dcterms:created>
  <dcterms:modified xsi:type="dcterms:W3CDTF">2021-07-13T18:20:34Z</dcterms:modified>
</cp:coreProperties>
</file>